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1" r:id="rId4"/>
  </p:sldMasterIdLst>
  <p:notesMasterIdLst>
    <p:notesMasterId r:id="rId16"/>
  </p:notesMasterIdLst>
  <p:sldIdLst>
    <p:sldId id="256" r:id="rId5"/>
    <p:sldId id="261" r:id="rId6"/>
    <p:sldId id="257" r:id="rId7"/>
    <p:sldId id="259" r:id="rId8"/>
    <p:sldId id="258" r:id="rId9"/>
    <p:sldId id="260" r:id="rId10"/>
    <p:sldId id="262" r:id="rId11"/>
    <p:sldId id="264" r:id="rId12"/>
    <p:sldId id="263" r:id="rId13"/>
    <p:sldId id="265" r:id="rId14"/>
    <p:sldId id="266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E1E6"/>
    <a:srgbClr val="E6E8EB"/>
    <a:srgbClr val="A7A7A6"/>
    <a:srgbClr val="01A5D1"/>
    <a:srgbClr val="FE0147"/>
    <a:srgbClr val="FFFFFF"/>
    <a:srgbClr val="009B6E"/>
    <a:srgbClr val="7030A0"/>
    <a:srgbClr val="0070C0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76" autoAdjust="0"/>
    <p:restoredTop sz="90065" autoAdjust="0"/>
  </p:normalViewPr>
  <p:slideViewPr>
    <p:cSldViewPr snapToGrid="0">
      <p:cViewPr>
        <p:scale>
          <a:sx n="75" d="100"/>
          <a:sy n="75" d="100"/>
        </p:scale>
        <p:origin x="1733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F3F895-C0FC-4A0C-BB74-F40C9032A2D0}" type="datetimeFigureOut">
              <a:rPr lang="en-US" smtClean="0"/>
              <a:t>8/18/2023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8E613-6EB0-43E5-9502-764256128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671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09600"/>
          </a:xfrm>
          <a:solidFill>
            <a:srgbClr val="1F497D"/>
          </a:solidFill>
        </p:spPr>
        <p:txBody>
          <a:bodyPr wrap="none"/>
          <a:lstStyle>
            <a:lvl1pPr>
              <a:defRPr sz="1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6382" y="778061"/>
            <a:ext cx="8451932" cy="464813"/>
          </a:xfrm>
        </p:spPr>
        <p:txBody>
          <a:bodyPr>
            <a:noAutofit/>
          </a:bodyPr>
          <a:lstStyle>
            <a:lvl1pPr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B76EE2F-869E-4751-9631-B8E07E362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6382" y="6244593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A60EAEB-FA63-480E-9538-DA18345D6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3"/>
            <a:ext cx="401160" cy="365125"/>
          </a:xfrm>
        </p:spPr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79EAF3-0907-4221-89B4-AE06A2B9E14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56382" y="1407526"/>
            <a:ext cx="8451932" cy="46686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3331391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9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8211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4788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8805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09600"/>
          </a:xfrm>
          <a:solidFill>
            <a:srgbClr val="1F497D"/>
          </a:solidFill>
        </p:spPr>
        <p:txBody>
          <a:bodyPr wrap="none"/>
          <a:lstStyle>
            <a:lvl1pPr>
              <a:defRPr sz="1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6382" y="778061"/>
            <a:ext cx="8451932" cy="464813"/>
          </a:xfrm>
        </p:spPr>
        <p:txBody>
          <a:bodyPr>
            <a:noAutofit/>
          </a:bodyPr>
          <a:lstStyle>
            <a:lvl1pPr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B76EE2F-869E-4751-9631-B8E07E362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6382" y="6244593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A60EAEB-FA63-480E-9538-DA18345D6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3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79EAF3-0907-4221-89B4-AE06A2B9E14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56382" y="1407526"/>
            <a:ext cx="8451932" cy="46686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161814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09600"/>
          </a:xfrm>
          <a:solidFill>
            <a:srgbClr val="1F497D"/>
          </a:solidFill>
        </p:spPr>
        <p:txBody>
          <a:bodyPr wrap="none"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6381" y="6244591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A31C50B-70A5-4082-8322-6E40059E25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351" y="778061"/>
            <a:ext cx="8470961" cy="5240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359705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B1F160B-C76A-4000-ACA6-A7553AE450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" y="136524"/>
            <a:ext cx="8077200" cy="1397138"/>
          </a:xfrm>
        </p:spPr>
        <p:txBody>
          <a:bodyPr anchor="b">
            <a:noAutofit/>
          </a:bodyPr>
          <a:lstStyle>
            <a:lvl1pPr algn="ctr">
              <a:defRPr sz="3200">
                <a:latin typeface="Myriad Pro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3A761D3-9DC4-4C3A-9770-6A8E316E98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400" y="5303642"/>
            <a:ext cx="8274913" cy="914400"/>
          </a:xfrm>
          <a:noFill/>
          <a:ln>
            <a:noFill/>
          </a:ln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z="2400">
                <a:latin typeface="Myriad Pro" pitchFamily="34" charset="0"/>
              </a:rPr>
              <a:t>Click to edit Master subtitle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D19D2D4E-52CE-46E5-B786-B5ED135D1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875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09600"/>
          </a:xfrm>
          <a:solidFill>
            <a:srgbClr val="1F497D"/>
          </a:solidFill>
        </p:spPr>
        <p:txBody>
          <a:bodyPr wrap="none"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6381" y="6244591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A31C50B-70A5-4082-8322-6E40059E25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351" y="778061"/>
            <a:ext cx="8470961" cy="5240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059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B1F160B-C76A-4000-ACA6-A7553AE450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" y="136524"/>
            <a:ext cx="8077200" cy="1397138"/>
          </a:xfrm>
        </p:spPr>
        <p:txBody>
          <a:bodyPr anchor="b">
            <a:noAutofit/>
          </a:bodyPr>
          <a:lstStyle>
            <a:lvl1pPr algn="ctr">
              <a:defRPr sz="3200">
                <a:latin typeface="Myriad Pro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3A761D3-9DC4-4C3A-9770-6A8E316E98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400" y="5303642"/>
            <a:ext cx="8274913" cy="914400"/>
          </a:xfrm>
          <a:noFill/>
          <a:ln>
            <a:noFill/>
          </a:ln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z="2400">
                <a:latin typeface="Myriad Pro" pitchFamily="34" charset="0"/>
              </a:rPr>
              <a:t>Click to edit Master subtitle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D19D2D4E-52CE-46E5-B786-B5ED135D1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379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180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381" y="1709739"/>
            <a:ext cx="8451932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6381" y="4589464"/>
            <a:ext cx="845193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E8564EF-B9F1-480E-8AFE-D19B003A9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6381" y="6244591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E23FDB8D-80E7-473B-9AB0-27B1D6C57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214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3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10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838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716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977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660" r:id="rId14"/>
    <p:sldLayoutId id="2147483673" r:id="rId15"/>
    <p:sldLayoutId id="2147483662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rawing of a house&#10;&#10;Description automatically generated with low confidence">
            <a:extLst>
              <a:ext uri="{FF2B5EF4-FFF2-40B4-BE49-F238E27FC236}">
                <a16:creationId xmlns:a16="http://schemas.microsoft.com/office/drawing/2014/main" id="{F7784D28-7D2D-1652-22E3-3AA851537F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742" y="700342"/>
            <a:ext cx="5152516" cy="51525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565E82-54E7-293C-B4DD-2545AEBB5F16}"/>
              </a:ext>
            </a:extLst>
          </p:cNvPr>
          <p:cNvSpPr txBox="1"/>
          <p:nvPr/>
        </p:nvSpPr>
        <p:spPr>
          <a:xfrm>
            <a:off x="-2446020" y="852742"/>
            <a:ext cx="4892040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34400" b="0" dirty="0">
                <a:solidFill>
                  <a:sysClr val="windowText" lastClr="000000"/>
                </a:solidFill>
                <a:effectLst/>
                <a:latin typeface="Consolas" panose="020B0609020204030204" pitchFamily="49" charset="0"/>
              </a:rPr>
              <a:t>骨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48DD86-CC0C-0507-9BCC-A88EAB4E025A}"/>
              </a:ext>
            </a:extLst>
          </p:cNvPr>
          <p:cNvSpPr txBox="1"/>
          <p:nvPr/>
        </p:nvSpPr>
        <p:spPr>
          <a:xfrm>
            <a:off x="7349490" y="852742"/>
            <a:ext cx="10953750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34400" b="0" dirty="0">
                <a:solidFill>
                  <a:sysClr val="windowText" lastClr="000000"/>
                </a:solidFill>
                <a:effectLst/>
                <a:latin typeface="Consolas" panose="020B0609020204030204" pitchFamily="49" charset="0"/>
              </a:rPr>
              <a:t>組み</a:t>
            </a:r>
          </a:p>
        </p:txBody>
      </p:sp>
    </p:spTree>
    <p:extLst>
      <p:ext uri="{BB962C8B-B14F-4D97-AF65-F5344CB8AC3E}">
        <p14:creationId xmlns:p14="http://schemas.microsoft.com/office/powerpoint/2010/main" val="645097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792663D-97D9-6D39-A6E7-039773190C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156" y="749576"/>
            <a:ext cx="6169687" cy="535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563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F2A8791-3A82-6742-1F62-9D142FD9E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22121E1-91B6-9FF1-6424-097F4F014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11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0DB473-A6B6-1BAC-D5B7-6C53CC3E884F}"/>
              </a:ext>
            </a:extLst>
          </p:cNvPr>
          <p:cNvSpPr/>
          <p:nvPr/>
        </p:nvSpPr>
        <p:spPr>
          <a:xfrm>
            <a:off x="7717222" y="638382"/>
            <a:ext cx="780915" cy="5271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59C937-5630-241B-DF94-D491B8732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5280" y="749576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086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0E90D4C-F4C5-093A-8711-AA16DE498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117FCBC-9001-DAC8-20E4-7DB22D8B2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2</a:t>
            </a:fld>
            <a:endParaRPr lang="en-US"/>
          </a:p>
        </p:txBody>
      </p:sp>
      <p:pic>
        <p:nvPicPr>
          <p:cNvPr id="4" name="Picture 3" descr="A drawing of a house&#10;&#10;Description automatically generated">
            <a:extLst>
              <a:ext uri="{FF2B5EF4-FFF2-40B4-BE49-F238E27FC236}">
                <a16:creationId xmlns:a16="http://schemas.microsoft.com/office/drawing/2014/main" id="{2CA52DF1-924A-291D-1CEA-079DB37645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184" t="823" r="5862" b="1368"/>
          <a:stretch/>
        </p:blipFill>
        <p:spPr>
          <a:xfrm>
            <a:off x="1485591" y="777240"/>
            <a:ext cx="6172818" cy="5273040"/>
          </a:xfrm>
          <a:custGeom>
            <a:avLst/>
            <a:gdLst>
              <a:gd name="connsiteX0" fmla="*/ 0 w 6172818"/>
              <a:gd name="connsiteY0" fmla="*/ 0 h 6172818"/>
              <a:gd name="connsiteX1" fmla="*/ 6172818 w 6172818"/>
              <a:gd name="connsiteY1" fmla="*/ 0 h 6172818"/>
              <a:gd name="connsiteX2" fmla="*/ 6172818 w 6172818"/>
              <a:gd name="connsiteY2" fmla="*/ 2608888 h 6172818"/>
              <a:gd name="connsiteX3" fmla="*/ 6063289 w 6172818"/>
              <a:gd name="connsiteY3" fmla="*/ 2608888 h 6172818"/>
              <a:gd name="connsiteX4" fmla="*/ 6063289 w 6172818"/>
              <a:gd name="connsiteY4" fmla="*/ 6172817 h 6172818"/>
              <a:gd name="connsiteX5" fmla="*/ 6172818 w 6172818"/>
              <a:gd name="connsiteY5" fmla="*/ 6172817 h 6172818"/>
              <a:gd name="connsiteX6" fmla="*/ 6172818 w 6172818"/>
              <a:gd name="connsiteY6" fmla="*/ 6172818 h 6172818"/>
              <a:gd name="connsiteX7" fmla="*/ 0 w 6172818"/>
              <a:gd name="connsiteY7" fmla="*/ 6172818 h 617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72818" h="6172818">
                <a:moveTo>
                  <a:pt x="0" y="0"/>
                </a:moveTo>
                <a:lnTo>
                  <a:pt x="6172818" y="0"/>
                </a:lnTo>
                <a:lnTo>
                  <a:pt x="6172818" y="2608888"/>
                </a:lnTo>
                <a:lnTo>
                  <a:pt x="6063289" y="2608888"/>
                </a:lnTo>
                <a:lnTo>
                  <a:pt x="6063289" y="6172817"/>
                </a:lnTo>
                <a:lnTo>
                  <a:pt x="6172818" y="6172817"/>
                </a:lnTo>
                <a:lnTo>
                  <a:pt x="6172818" y="6172818"/>
                </a:lnTo>
                <a:lnTo>
                  <a:pt x="0" y="617281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91956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74BB54A-E0A2-92CF-D05B-36BEDC1EAAD4}"/>
              </a:ext>
            </a:extLst>
          </p:cNvPr>
          <p:cNvSpPr/>
          <p:nvPr/>
        </p:nvSpPr>
        <p:spPr>
          <a:xfrm>
            <a:off x="-3837975" y="-3540370"/>
            <a:ext cx="18994047" cy="77172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710CF9D-AB23-38B5-D1F0-84695EE067A0}"/>
              </a:ext>
            </a:extLst>
          </p:cNvPr>
          <p:cNvGrpSpPr/>
          <p:nvPr/>
        </p:nvGrpSpPr>
        <p:grpSpPr>
          <a:xfrm>
            <a:off x="-3837975" y="-3540370"/>
            <a:ext cx="18994047" cy="7717271"/>
            <a:chOff x="-2876683" y="-2063262"/>
            <a:chExt cx="18994047" cy="7717271"/>
          </a:xfrm>
          <a:solidFill>
            <a:schemeClr val="bg1"/>
          </a:solidFill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2235BBA-DA61-B33F-36B9-DE44DE0442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encilSketch/>
                      </a14:imgEffect>
                    </a14:imgLayer>
                  </a14:imgProps>
                </a:ext>
              </a:extLst>
            </a:blip>
            <a:srcRect l="9803" t="24786" r="8068"/>
            <a:stretch/>
          </p:blipFill>
          <p:spPr>
            <a:xfrm>
              <a:off x="-2876683" y="-2063262"/>
              <a:ext cx="18994047" cy="6154778"/>
            </a:xfrm>
            <a:prstGeom prst="rect">
              <a:avLst/>
            </a:prstGeom>
            <a:noFill/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7784D28-7D2D-1652-22E3-3AA851537F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76" b="1676"/>
            <a:stretch/>
          </p:blipFill>
          <p:spPr>
            <a:xfrm>
              <a:off x="1671638" y="1193028"/>
              <a:ext cx="5276362" cy="4358749"/>
            </a:xfrm>
            <a:prstGeom prst="rect">
              <a:avLst/>
            </a:prstGeom>
            <a:noFill/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B28F65B-9620-6303-C7AD-8D7E9B10DA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6029"/>
            <a:stretch>
              <a:fillRect/>
            </a:stretch>
          </p:blipFill>
          <p:spPr bwMode="auto">
            <a:xfrm>
              <a:off x="-2876683" y="1295260"/>
              <a:ext cx="4547985" cy="4346365"/>
            </a:xfrm>
            <a:custGeom>
              <a:avLst/>
              <a:gdLst>
                <a:gd name="connsiteX0" fmla="*/ 0 w 5503061"/>
                <a:gd name="connsiteY0" fmla="*/ 0 h 5259102"/>
                <a:gd name="connsiteX1" fmla="*/ 5503061 w 5503061"/>
                <a:gd name="connsiteY1" fmla="*/ 0 h 5259102"/>
                <a:gd name="connsiteX2" fmla="*/ 5503061 w 5503061"/>
                <a:gd name="connsiteY2" fmla="*/ 5259102 h 5259102"/>
                <a:gd name="connsiteX3" fmla="*/ 0 w 5503061"/>
                <a:gd name="connsiteY3" fmla="*/ 5259102 h 5259102"/>
                <a:gd name="connsiteX4" fmla="*/ 0 w 5503061"/>
                <a:gd name="connsiteY4" fmla="*/ 0 h 525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03061" h="5259102">
                  <a:moveTo>
                    <a:pt x="0" y="0"/>
                  </a:moveTo>
                  <a:lnTo>
                    <a:pt x="5503061" y="0"/>
                  </a:lnTo>
                  <a:lnTo>
                    <a:pt x="5503061" y="5259102"/>
                  </a:lnTo>
                  <a:lnTo>
                    <a:pt x="0" y="5259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2DF5DBD-6AB6-DF41-D737-76B35F0C967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971" b="-285"/>
            <a:stretch/>
          </p:blipFill>
          <p:spPr bwMode="auto">
            <a:xfrm>
              <a:off x="7277618" y="1295260"/>
              <a:ext cx="8839746" cy="4358749"/>
            </a:xfrm>
            <a:custGeom>
              <a:avLst/>
              <a:gdLst>
                <a:gd name="connsiteX0" fmla="*/ 0 w 10696092"/>
                <a:gd name="connsiteY0" fmla="*/ 0 h 5259102"/>
                <a:gd name="connsiteX1" fmla="*/ 10696092 w 10696092"/>
                <a:gd name="connsiteY1" fmla="*/ 0 h 5259102"/>
                <a:gd name="connsiteX2" fmla="*/ 10696092 w 10696092"/>
                <a:gd name="connsiteY2" fmla="*/ 5259102 h 5259102"/>
                <a:gd name="connsiteX3" fmla="*/ 0 w 10696092"/>
                <a:gd name="connsiteY3" fmla="*/ 5259102 h 5259102"/>
                <a:gd name="connsiteX4" fmla="*/ 0 w 10696092"/>
                <a:gd name="connsiteY4" fmla="*/ 0 h 525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092" h="5259102">
                  <a:moveTo>
                    <a:pt x="0" y="0"/>
                  </a:moveTo>
                  <a:lnTo>
                    <a:pt x="10696092" y="0"/>
                  </a:lnTo>
                  <a:lnTo>
                    <a:pt x="10696092" y="5259102"/>
                  </a:lnTo>
                  <a:lnTo>
                    <a:pt x="0" y="5259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pic>
      </p:grpSp>
    </p:spTree>
    <p:extLst>
      <p:ext uri="{BB962C8B-B14F-4D97-AF65-F5344CB8AC3E}">
        <p14:creationId xmlns:p14="http://schemas.microsoft.com/office/powerpoint/2010/main" val="4246784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ED05FAA3-0DAB-CF6A-BC61-143388C27177}"/>
              </a:ext>
            </a:extLst>
          </p:cNvPr>
          <p:cNvGrpSpPr/>
          <p:nvPr/>
        </p:nvGrpSpPr>
        <p:grpSpPr>
          <a:xfrm>
            <a:off x="-3837975" y="-3540370"/>
            <a:ext cx="18994047" cy="7783963"/>
            <a:chOff x="-3837975" y="-3540370"/>
            <a:chExt cx="18994047" cy="778396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74BB54A-E0A2-92CF-D05B-36BEDC1EAAD4}"/>
                </a:ext>
              </a:extLst>
            </p:cNvPr>
            <p:cNvSpPr/>
            <p:nvPr/>
          </p:nvSpPr>
          <p:spPr>
            <a:xfrm>
              <a:off x="-3837975" y="-3540370"/>
              <a:ext cx="18994047" cy="77839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A drawing of a house&#10;&#10;Description automatically generated with low confidence">
              <a:extLst>
                <a:ext uri="{FF2B5EF4-FFF2-40B4-BE49-F238E27FC236}">
                  <a16:creationId xmlns:a16="http://schemas.microsoft.com/office/drawing/2014/main" id="{D21186F7-6C35-6A65-3BB2-D6F15A045F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aintStrok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41" r="7512" b="1381"/>
            <a:stretch/>
          </p:blipFill>
          <p:spPr>
            <a:xfrm>
              <a:off x="715872" y="-336422"/>
              <a:ext cx="5203740" cy="4580015"/>
            </a:xfrm>
            <a:custGeom>
              <a:avLst/>
              <a:gdLst>
                <a:gd name="connsiteX0" fmla="*/ 101665 w 7618795"/>
                <a:gd name="connsiteY0" fmla="*/ 4318000 h 6705600"/>
                <a:gd name="connsiteX1" fmla="*/ 101665 w 7618795"/>
                <a:gd name="connsiteY1" fmla="*/ 6005830 h 6705600"/>
                <a:gd name="connsiteX2" fmla="*/ 235015 w 7618795"/>
                <a:gd name="connsiteY2" fmla="*/ 6005830 h 6705600"/>
                <a:gd name="connsiteX3" fmla="*/ 235015 w 7618795"/>
                <a:gd name="connsiteY3" fmla="*/ 4318000 h 6705600"/>
                <a:gd name="connsiteX4" fmla="*/ 0 w 7618795"/>
                <a:gd name="connsiteY4" fmla="*/ 0 h 6705600"/>
                <a:gd name="connsiteX5" fmla="*/ 7618795 w 7618795"/>
                <a:gd name="connsiteY5" fmla="*/ 0 h 6705600"/>
                <a:gd name="connsiteX6" fmla="*/ 7618795 w 7618795"/>
                <a:gd name="connsiteY6" fmla="*/ 6705600 h 6705600"/>
                <a:gd name="connsiteX7" fmla="*/ 0 w 7618795"/>
                <a:gd name="connsiteY7" fmla="*/ 6705600 h 670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18795" h="6705600">
                  <a:moveTo>
                    <a:pt x="101665" y="4318000"/>
                  </a:moveTo>
                  <a:lnTo>
                    <a:pt x="101665" y="6005830"/>
                  </a:lnTo>
                  <a:lnTo>
                    <a:pt x="235015" y="6005830"/>
                  </a:lnTo>
                  <a:lnTo>
                    <a:pt x="235015" y="4318000"/>
                  </a:lnTo>
                  <a:close/>
                  <a:moveTo>
                    <a:pt x="0" y="0"/>
                  </a:moveTo>
                  <a:lnTo>
                    <a:pt x="7618795" y="0"/>
                  </a:lnTo>
                  <a:lnTo>
                    <a:pt x="7618795" y="6705600"/>
                  </a:lnTo>
                  <a:lnTo>
                    <a:pt x="0" y="6705600"/>
                  </a:lnTo>
                  <a:close/>
                </a:path>
              </a:pathLst>
            </a:cu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2235BBA-DA61-B33F-36B9-DE44DE0442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</a:extLst>
            </a:blip>
            <a:srcRect l="9803" t="24786" r="8068"/>
            <a:stretch/>
          </p:blipFill>
          <p:spPr>
            <a:xfrm>
              <a:off x="-3837975" y="-3540370"/>
              <a:ext cx="18994047" cy="6154778"/>
            </a:xfrm>
            <a:prstGeom prst="rect">
              <a:avLst/>
            </a:prstGeom>
            <a:noFill/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B28F65B-9620-6303-C7AD-8D7E9B10DA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6029"/>
            <a:stretch>
              <a:fillRect/>
            </a:stretch>
          </p:blipFill>
          <p:spPr bwMode="auto">
            <a:xfrm>
              <a:off x="-3837975" y="-181848"/>
              <a:ext cx="4547985" cy="4346365"/>
            </a:xfrm>
            <a:custGeom>
              <a:avLst/>
              <a:gdLst>
                <a:gd name="connsiteX0" fmla="*/ 0 w 5503061"/>
                <a:gd name="connsiteY0" fmla="*/ 0 h 5259102"/>
                <a:gd name="connsiteX1" fmla="*/ 5503061 w 5503061"/>
                <a:gd name="connsiteY1" fmla="*/ 0 h 5259102"/>
                <a:gd name="connsiteX2" fmla="*/ 5503061 w 5503061"/>
                <a:gd name="connsiteY2" fmla="*/ 5259102 h 5259102"/>
                <a:gd name="connsiteX3" fmla="*/ 0 w 5503061"/>
                <a:gd name="connsiteY3" fmla="*/ 5259102 h 5259102"/>
                <a:gd name="connsiteX4" fmla="*/ 0 w 5503061"/>
                <a:gd name="connsiteY4" fmla="*/ 0 h 525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03061" h="5259102">
                  <a:moveTo>
                    <a:pt x="0" y="0"/>
                  </a:moveTo>
                  <a:lnTo>
                    <a:pt x="5503061" y="0"/>
                  </a:lnTo>
                  <a:lnTo>
                    <a:pt x="5503061" y="5259102"/>
                  </a:lnTo>
                  <a:lnTo>
                    <a:pt x="0" y="5259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2DF5DBD-6AB6-DF41-D737-76B35F0C967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971" b="-285"/>
            <a:stretch/>
          </p:blipFill>
          <p:spPr bwMode="auto">
            <a:xfrm>
              <a:off x="6316326" y="-181848"/>
              <a:ext cx="8839746" cy="4358749"/>
            </a:xfrm>
            <a:custGeom>
              <a:avLst/>
              <a:gdLst>
                <a:gd name="connsiteX0" fmla="*/ 0 w 10696092"/>
                <a:gd name="connsiteY0" fmla="*/ 0 h 5259102"/>
                <a:gd name="connsiteX1" fmla="*/ 10696092 w 10696092"/>
                <a:gd name="connsiteY1" fmla="*/ 0 h 5259102"/>
                <a:gd name="connsiteX2" fmla="*/ 10696092 w 10696092"/>
                <a:gd name="connsiteY2" fmla="*/ 5259102 h 5259102"/>
                <a:gd name="connsiteX3" fmla="*/ 0 w 10696092"/>
                <a:gd name="connsiteY3" fmla="*/ 5259102 h 5259102"/>
                <a:gd name="connsiteX4" fmla="*/ 0 w 10696092"/>
                <a:gd name="connsiteY4" fmla="*/ 0 h 525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092" h="5259102">
                  <a:moveTo>
                    <a:pt x="0" y="0"/>
                  </a:moveTo>
                  <a:lnTo>
                    <a:pt x="10696092" y="0"/>
                  </a:lnTo>
                  <a:lnTo>
                    <a:pt x="10696092" y="5259102"/>
                  </a:lnTo>
                  <a:lnTo>
                    <a:pt x="0" y="5259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pic>
      </p:grpSp>
    </p:spTree>
    <p:extLst>
      <p:ext uri="{BB962C8B-B14F-4D97-AF65-F5344CB8AC3E}">
        <p14:creationId xmlns:p14="http://schemas.microsoft.com/office/powerpoint/2010/main" val="1236526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29EAEFF-CF86-687B-DA9B-1F38922E5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8CD8BB7-0CDD-8F76-823D-6BF1B0F62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5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B287DE-2C6A-D312-E950-5CB72ECC699F}"/>
              </a:ext>
            </a:extLst>
          </p:cNvPr>
          <p:cNvSpPr/>
          <p:nvPr/>
        </p:nvSpPr>
        <p:spPr>
          <a:xfrm>
            <a:off x="-4506489" y="-3261847"/>
            <a:ext cx="22536283" cy="493981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0500" b="0" cap="none" spc="0" dirty="0">
                <a:ln w="0">
                  <a:noFill/>
                </a:ln>
                <a:latin typeface="+mj-lt"/>
                <a:ea typeface="HGMinchoE" panose="020B0400000000000000" pitchFamily="49" charset="-128"/>
              </a:rPr>
              <a:t>HONEGUMI</a:t>
            </a:r>
          </a:p>
        </p:txBody>
      </p:sp>
    </p:spTree>
    <p:extLst>
      <p:ext uri="{BB962C8B-B14F-4D97-AF65-F5344CB8AC3E}">
        <p14:creationId xmlns:p14="http://schemas.microsoft.com/office/powerpoint/2010/main" val="3050137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drawing of a house&#10;&#10;Description automatically generated">
            <a:extLst>
              <a:ext uri="{FF2B5EF4-FFF2-40B4-BE49-F238E27FC236}">
                <a16:creationId xmlns:a16="http://schemas.microsoft.com/office/drawing/2014/main" id="{14DF0429-9D5C-55A4-B57D-2ED7650B87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184" t="-7239" r="5862" b="-7260"/>
          <a:stretch/>
        </p:blipFill>
        <p:spPr>
          <a:xfrm>
            <a:off x="1485591" y="342591"/>
            <a:ext cx="6172818" cy="6172818"/>
          </a:xfrm>
          <a:custGeom>
            <a:avLst/>
            <a:gdLst>
              <a:gd name="connsiteX0" fmla="*/ 0 w 6172818"/>
              <a:gd name="connsiteY0" fmla="*/ 0 h 6172818"/>
              <a:gd name="connsiteX1" fmla="*/ 6172818 w 6172818"/>
              <a:gd name="connsiteY1" fmla="*/ 0 h 6172818"/>
              <a:gd name="connsiteX2" fmla="*/ 6172818 w 6172818"/>
              <a:gd name="connsiteY2" fmla="*/ 2608888 h 6172818"/>
              <a:gd name="connsiteX3" fmla="*/ 6063289 w 6172818"/>
              <a:gd name="connsiteY3" fmla="*/ 2608888 h 6172818"/>
              <a:gd name="connsiteX4" fmla="*/ 6063289 w 6172818"/>
              <a:gd name="connsiteY4" fmla="*/ 6172817 h 6172818"/>
              <a:gd name="connsiteX5" fmla="*/ 6172818 w 6172818"/>
              <a:gd name="connsiteY5" fmla="*/ 6172817 h 6172818"/>
              <a:gd name="connsiteX6" fmla="*/ 6172818 w 6172818"/>
              <a:gd name="connsiteY6" fmla="*/ 6172818 h 6172818"/>
              <a:gd name="connsiteX7" fmla="*/ 0 w 6172818"/>
              <a:gd name="connsiteY7" fmla="*/ 6172818 h 617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72818" h="6172818">
                <a:moveTo>
                  <a:pt x="0" y="0"/>
                </a:moveTo>
                <a:lnTo>
                  <a:pt x="6172818" y="0"/>
                </a:lnTo>
                <a:lnTo>
                  <a:pt x="6172818" y="2608888"/>
                </a:lnTo>
                <a:lnTo>
                  <a:pt x="6063289" y="2608888"/>
                </a:lnTo>
                <a:lnTo>
                  <a:pt x="6063289" y="6172817"/>
                </a:lnTo>
                <a:lnTo>
                  <a:pt x="6172818" y="6172817"/>
                </a:lnTo>
                <a:lnTo>
                  <a:pt x="6172818" y="6172818"/>
                </a:lnTo>
                <a:lnTo>
                  <a:pt x="0" y="617281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37710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87934C4-26F1-A404-8BEE-A73A65EDE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5350" y="1946694"/>
            <a:ext cx="403895" cy="365792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C4CB10A-FB39-8EC2-FA7D-D667EFC88073}"/>
              </a:ext>
            </a:extLst>
          </p:cNvPr>
          <p:cNvGrpSpPr/>
          <p:nvPr/>
        </p:nvGrpSpPr>
        <p:grpSpPr>
          <a:xfrm>
            <a:off x="1485900" y="342900"/>
            <a:ext cx="6172200" cy="6172200"/>
            <a:chOff x="1485900" y="342900"/>
            <a:chExt cx="6172200" cy="6172200"/>
          </a:xfrm>
        </p:grpSpPr>
        <p:pic>
          <p:nvPicPr>
            <p:cNvPr id="5" name="Picture 4" descr="A drawing of a house&#10;&#10;Description automatically generated">
              <a:extLst>
                <a:ext uri="{FF2B5EF4-FFF2-40B4-BE49-F238E27FC236}">
                  <a16:creationId xmlns:a16="http://schemas.microsoft.com/office/drawing/2014/main" id="{986368CB-5A17-F40C-6DB2-FAF307A786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85900" y="342900"/>
              <a:ext cx="6172200" cy="6172200"/>
            </a:xfrm>
            <a:prstGeom prst="rect">
              <a:avLst/>
            </a:prstGeom>
            <a:solidFill>
              <a:srgbClr val="DFE1E6"/>
            </a:solidFill>
            <a:ln>
              <a:noFill/>
            </a:ln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E35437F-155A-B5C2-CCC3-D7D01B480AEC}"/>
                </a:ext>
              </a:extLst>
            </p:cNvPr>
            <p:cNvSpPr/>
            <p:nvPr/>
          </p:nvSpPr>
          <p:spPr>
            <a:xfrm>
              <a:off x="1985010" y="3714750"/>
              <a:ext cx="173355" cy="182880"/>
            </a:xfrm>
            <a:prstGeom prst="rect">
              <a:avLst/>
            </a:prstGeom>
            <a:solidFill>
              <a:srgbClr val="DFE1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1717805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rawing of a house&#10;&#10;Description automatically generated">
            <a:extLst>
              <a:ext uri="{FF2B5EF4-FFF2-40B4-BE49-F238E27FC236}">
                <a16:creationId xmlns:a16="http://schemas.microsoft.com/office/drawing/2014/main" id="{986368CB-5A17-F40C-6DB2-FAF307A786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342900"/>
            <a:ext cx="6172200" cy="6172200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E35437F-155A-B5C2-CCC3-D7D01B480AEC}"/>
              </a:ext>
            </a:extLst>
          </p:cNvPr>
          <p:cNvSpPr/>
          <p:nvPr/>
        </p:nvSpPr>
        <p:spPr>
          <a:xfrm>
            <a:off x="1985010" y="3714750"/>
            <a:ext cx="173355" cy="1828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6482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CEA3F4D2-D13D-882D-D04E-9D66AC220548}"/>
              </a:ext>
            </a:extLst>
          </p:cNvPr>
          <p:cNvGrpSpPr/>
          <p:nvPr/>
        </p:nvGrpSpPr>
        <p:grpSpPr>
          <a:xfrm>
            <a:off x="1485900" y="745958"/>
            <a:ext cx="6172200" cy="5358063"/>
            <a:chOff x="1485900" y="745958"/>
            <a:chExt cx="6172200" cy="5358063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AD2F8461-3066-FDE8-4724-8A560149F097}"/>
                </a:ext>
              </a:extLst>
            </p:cNvPr>
            <p:cNvSpPr/>
            <p:nvPr/>
          </p:nvSpPr>
          <p:spPr>
            <a:xfrm>
              <a:off x="1661160" y="891540"/>
              <a:ext cx="5775960" cy="5052060"/>
            </a:xfrm>
            <a:custGeom>
              <a:avLst/>
              <a:gdLst>
                <a:gd name="connsiteX0" fmla="*/ 0 w 5775960"/>
                <a:gd name="connsiteY0" fmla="*/ 1851660 h 5052060"/>
                <a:gd name="connsiteX1" fmla="*/ 2080260 w 5775960"/>
                <a:gd name="connsiteY1" fmla="*/ 449580 h 5052060"/>
                <a:gd name="connsiteX2" fmla="*/ 1965960 w 5775960"/>
                <a:gd name="connsiteY2" fmla="*/ 403860 h 5052060"/>
                <a:gd name="connsiteX3" fmla="*/ 1790700 w 5775960"/>
                <a:gd name="connsiteY3" fmla="*/ 388620 h 5052060"/>
                <a:gd name="connsiteX4" fmla="*/ 1790700 w 5775960"/>
                <a:gd name="connsiteY4" fmla="*/ 335280 h 5052060"/>
                <a:gd name="connsiteX5" fmla="*/ 1981200 w 5775960"/>
                <a:gd name="connsiteY5" fmla="*/ 350520 h 5052060"/>
                <a:gd name="connsiteX6" fmla="*/ 1722120 w 5775960"/>
                <a:gd name="connsiteY6" fmla="*/ 68580 h 5052060"/>
                <a:gd name="connsiteX7" fmla="*/ 1798320 w 5775960"/>
                <a:gd name="connsiteY7" fmla="*/ 0 h 5052060"/>
                <a:gd name="connsiteX8" fmla="*/ 2225040 w 5775960"/>
                <a:gd name="connsiteY8" fmla="*/ 342900 h 5052060"/>
                <a:gd name="connsiteX9" fmla="*/ 2225040 w 5775960"/>
                <a:gd name="connsiteY9" fmla="*/ 243840 h 5052060"/>
                <a:gd name="connsiteX10" fmla="*/ 2270760 w 5775960"/>
                <a:gd name="connsiteY10" fmla="*/ 281940 h 5052060"/>
                <a:gd name="connsiteX11" fmla="*/ 2324100 w 5775960"/>
                <a:gd name="connsiteY11" fmla="*/ 320040 h 5052060"/>
                <a:gd name="connsiteX12" fmla="*/ 2446020 w 5775960"/>
                <a:gd name="connsiteY12" fmla="*/ 304800 h 5052060"/>
                <a:gd name="connsiteX13" fmla="*/ 2377440 w 5775960"/>
                <a:gd name="connsiteY13" fmla="*/ 403860 h 5052060"/>
                <a:gd name="connsiteX14" fmla="*/ 5029200 w 5775960"/>
                <a:gd name="connsiteY14" fmla="*/ 868680 h 5052060"/>
                <a:gd name="connsiteX15" fmla="*/ 4922520 w 5775960"/>
                <a:gd name="connsiteY15" fmla="*/ 998220 h 5052060"/>
                <a:gd name="connsiteX16" fmla="*/ 5745480 w 5775960"/>
                <a:gd name="connsiteY16" fmla="*/ 2278380 h 5052060"/>
                <a:gd name="connsiteX17" fmla="*/ 5707380 w 5775960"/>
                <a:gd name="connsiteY17" fmla="*/ 2461260 h 5052060"/>
                <a:gd name="connsiteX18" fmla="*/ 5775960 w 5775960"/>
                <a:gd name="connsiteY18" fmla="*/ 4594860 h 5052060"/>
                <a:gd name="connsiteX19" fmla="*/ 4831080 w 5775960"/>
                <a:gd name="connsiteY19" fmla="*/ 5052060 h 5052060"/>
                <a:gd name="connsiteX20" fmla="*/ 2758440 w 5775960"/>
                <a:gd name="connsiteY20" fmla="*/ 4869180 h 5052060"/>
                <a:gd name="connsiteX21" fmla="*/ 1150620 w 5775960"/>
                <a:gd name="connsiteY21" fmla="*/ 4732020 h 5052060"/>
                <a:gd name="connsiteX22" fmla="*/ 297180 w 5775960"/>
                <a:gd name="connsiteY22" fmla="*/ 4678680 h 5052060"/>
                <a:gd name="connsiteX23" fmla="*/ 198120 w 5775960"/>
                <a:gd name="connsiteY23" fmla="*/ 4572000 h 5052060"/>
                <a:gd name="connsiteX24" fmla="*/ 190500 w 5775960"/>
                <a:gd name="connsiteY24" fmla="*/ 2087880 h 5052060"/>
                <a:gd name="connsiteX25" fmla="*/ 144780 w 5775960"/>
                <a:gd name="connsiteY25" fmla="*/ 2019300 h 5052060"/>
                <a:gd name="connsiteX26" fmla="*/ 99060 w 5775960"/>
                <a:gd name="connsiteY26" fmla="*/ 1988820 h 5052060"/>
                <a:gd name="connsiteX27" fmla="*/ 45720 w 5775960"/>
                <a:gd name="connsiteY27" fmla="*/ 1950720 h 5052060"/>
                <a:gd name="connsiteX28" fmla="*/ 0 w 5775960"/>
                <a:gd name="connsiteY28" fmla="*/ 1851660 h 5052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775960" h="5052060">
                  <a:moveTo>
                    <a:pt x="0" y="1851660"/>
                  </a:moveTo>
                  <a:lnTo>
                    <a:pt x="2080260" y="449580"/>
                  </a:lnTo>
                  <a:lnTo>
                    <a:pt x="1965960" y="403860"/>
                  </a:lnTo>
                  <a:lnTo>
                    <a:pt x="1790700" y="388620"/>
                  </a:lnTo>
                  <a:lnTo>
                    <a:pt x="1790700" y="335280"/>
                  </a:lnTo>
                  <a:lnTo>
                    <a:pt x="1981200" y="350520"/>
                  </a:lnTo>
                  <a:lnTo>
                    <a:pt x="1722120" y="68580"/>
                  </a:lnTo>
                  <a:lnTo>
                    <a:pt x="1798320" y="0"/>
                  </a:lnTo>
                  <a:lnTo>
                    <a:pt x="2225040" y="342900"/>
                  </a:lnTo>
                  <a:lnTo>
                    <a:pt x="2225040" y="243840"/>
                  </a:lnTo>
                  <a:lnTo>
                    <a:pt x="2270760" y="281940"/>
                  </a:lnTo>
                  <a:lnTo>
                    <a:pt x="2324100" y="320040"/>
                  </a:lnTo>
                  <a:lnTo>
                    <a:pt x="2446020" y="304800"/>
                  </a:lnTo>
                  <a:lnTo>
                    <a:pt x="2377440" y="403860"/>
                  </a:lnTo>
                  <a:lnTo>
                    <a:pt x="5029200" y="868680"/>
                  </a:lnTo>
                  <a:lnTo>
                    <a:pt x="4922520" y="998220"/>
                  </a:lnTo>
                  <a:lnTo>
                    <a:pt x="5745480" y="2278380"/>
                  </a:lnTo>
                  <a:lnTo>
                    <a:pt x="5707380" y="2461260"/>
                  </a:lnTo>
                  <a:lnTo>
                    <a:pt x="5775960" y="4594860"/>
                  </a:lnTo>
                  <a:lnTo>
                    <a:pt x="4831080" y="5052060"/>
                  </a:lnTo>
                  <a:lnTo>
                    <a:pt x="2758440" y="4869180"/>
                  </a:lnTo>
                  <a:lnTo>
                    <a:pt x="1150620" y="4732020"/>
                  </a:lnTo>
                  <a:lnTo>
                    <a:pt x="297180" y="4678680"/>
                  </a:lnTo>
                  <a:lnTo>
                    <a:pt x="198120" y="4572000"/>
                  </a:lnTo>
                  <a:lnTo>
                    <a:pt x="190500" y="2087880"/>
                  </a:lnTo>
                  <a:lnTo>
                    <a:pt x="144780" y="2019300"/>
                  </a:lnTo>
                  <a:lnTo>
                    <a:pt x="99060" y="1988820"/>
                  </a:lnTo>
                  <a:lnTo>
                    <a:pt x="45720" y="1950720"/>
                  </a:lnTo>
                  <a:lnTo>
                    <a:pt x="0" y="1851660"/>
                  </a:lnTo>
                  <a:close/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pic>
          <p:nvPicPr>
            <p:cNvPr id="5" name="Picture 4" descr="A drawing of a house&#10;&#10;Description automatically generated">
              <a:extLst>
                <a:ext uri="{FF2B5EF4-FFF2-40B4-BE49-F238E27FC236}">
                  <a16:creationId xmlns:a16="http://schemas.microsoft.com/office/drawing/2014/main" id="{C315DCB6-77CA-CBA1-5E1C-983811465F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530" b="6660"/>
            <a:stretch/>
          </p:blipFill>
          <p:spPr>
            <a:xfrm>
              <a:off x="1485900" y="745958"/>
              <a:ext cx="6172200" cy="5358063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372856042"/>
      </p:ext>
    </p:extLst>
  </p:cSld>
  <p:clrMapOvr>
    <a:masterClrMapping/>
  </p:clrMapOvr>
</p:sld>
</file>

<file path=ppt/theme/theme1.xml><?xml version="1.0" encoding="utf-8"?>
<a:theme xmlns:a="http://schemas.openxmlformats.org/drawingml/2006/main" name="main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.potx" id="{26065B33-0D9D-47B9-8862-A5F3D760A2F9}" vid="{FF12F488-59EA-430A-AE1E-18F8C8DEBF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4381EC93E695C41B67E163C96FB0C81" ma:contentTypeVersion="7" ma:contentTypeDescription="Create a new document." ma:contentTypeScope="" ma:versionID="db0f9279e8b02c9849e2b4aad3856d0b">
  <xsd:schema xmlns:xsd="http://www.w3.org/2001/XMLSchema" xmlns:xs="http://www.w3.org/2001/XMLSchema" xmlns:p="http://schemas.microsoft.com/office/2006/metadata/properties" xmlns:ns3="e1a2a908-dc75-4c33-8042-1ee3696f7e9b" xmlns:ns4="29c108f0-c688-4d75-95ff-212ac3a7ece1" targetNamespace="http://schemas.microsoft.com/office/2006/metadata/properties" ma:root="true" ma:fieldsID="433b5a283ecb068df857cd81ab26978b" ns3:_="" ns4:_="">
    <xsd:import namespace="e1a2a908-dc75-4c33-8042-1ee3696f7e9b"/>
    <xsd:import namespace="29c108f0-c688-4d75-95ff-212ac3a7ece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a2a908-dc75-4c33-8042-1ee3696f7e9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c108f0-c688-4d75-95ff-212ac3a7ece1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CCD6A73-D129-4BA2-B429-A8309391482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CF071FC-198D-491C-BE05-6EE38D867360}">
  <ds:schemaRefs>
    <ds:schemaRef ds:uri="http://schemas.openxmlformats.org/package/2006/metadata/core-properties"/>
    <ds:schemaRef ds:uri="e1a2a908-dc75-4c33-8042-1ee3696f7e9b"/>
    <ds:schemaRef ds:uri="http://www.w3.org/XML/1998/namespace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purl.org/dc/elements/1.1/"/>
    <ds:schemaRef ds:uri="http://purl.org/dc/terms/"/>
    <ds:schemaRef ds:uri="http://schemas.microsoft.com/office/infopath/2007/PartnerControls"/>
    <ds:schemaRef ds:uri="29c108f0-c688-4d75-95ff-212ac3a7ece1"/>
  </ds:schemaRefs>
</ds:datastoreItem>
</file>

<file path=customXml/itemProps3.xml><?xml version="1.0" encoding="utf-8"?>
<ds:datastoreItem xmlns:ds="http://schemas.openxmlformats.org/officeDocument/2006/customXml" ds:itemID="{D666F1EF-FCF3-4DF4-826F-FE06A3A3758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a2a908-dc75-4c33-8042-1ee3696f7e9b"/>
    <ds:schemaRef ds:uri="29c108f0-c688-4d75-95ff-212ac3a7ece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4179</TotalTime>
  <Words>7</Words>
  <Application>Microsoft Office PowerPoint</Application>
  <PresentationFormat>On-screen Show (4:3)</PresentationFormat>
  <Paragraphs>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Consolas</vt:lpstr>
      <vt:lpstr>Myriad Pro</vt:lpstr>
      <vt:lpstr>main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Sterling Baird</dc:creator>
  <cp:lastModifiedBy>Sterling Baird</cp:lastModifiedBy>
  <cp:revision>3</cp:revision>
  <dcterms:created xsi:type="dcterms:W3CDTF">2023-06-27T08:51:35Z</dcterms:created>
  <dcterms:modified xsi:type="dcterms:W3CDTF">2023-08-21T13:53:33Z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0x010100F4381EC93E695C41B67E163C96FB0C81</vt:lpwstr>
  </property>
</Properties>
</file>

<file path=docProps/thumbnail.jpeg>
</file>